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4BB128-B440-4EB7-AE7C-5C634C902DEC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FAD971-2B4D-4D61-89D3-1099180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sns</cp:lastModifiedBy>
  <cp:revision>2</cp:revision>
  <dcterms:created xsi:type="dcterms:W3CDTF">2019-07-26T07:57:25Z</dcterms:created>
  <dcterms:modified xsi:type="dcterms:W3CDTF">2019-07-26T08:01:34Z</dcterms:modified>
</cp:coreProperties>
</file>